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3849" r:id="rId6"/>
    <p:sldId id="261" r:id="rId7"/>
    <p:sldId id="3852" r:id="rId8"/>
    <p:sldId id="3853" r:id="rId9"/>
    <p:sldId id="3846" r:id="rId10"/>
    <p:sldId id="3854" r:id="rId11"/>
    <p:sldId id="263" r:id="rId12"/>
    <p:sldId id="385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2DE1-DEB3-3439-7BBC-56F27424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548E0-122B-6B63-9233-EF01404B5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8C10F-22EA-EC67-66EC-D78B52090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A9A8E-5BF9-D70E-B57A-91D31A23F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86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0C1E1-67BF-4B9D-2F64-06D03B0A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8FE2A-C54F-B333-D793-CDB61EE89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AF11F6-84EB-2D79-F606-1C0E66E96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7F9EA-B3DB-B9B5-5ABB-0021E043B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7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2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5iUVtIZoD0Y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0069" y="1032314"/>
            <a:ext cx="5297641" cy="2396686"/>
          </a:xfrm>
          <a:noFill/>
        </p:spPr>
        <p:txBody>
          <a:bodyPr anchor="b">
            <a:noAutofit/>
          </a:bodyPr>
          <a:lstStyle/>
          <a:p>
            <a:r>
              <a:rPr lang="en-US" sz="8000" b="1" dirty="0"/>
              <a:t>DODGE IT!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8DF99-8AEC-C9D4-7DE5-AB365635F527}"/>
              </a:ext>
            </a:extLst>
          </p:cNvPr>
          <p:cNvSpPr txBox="1"/>
          <p:nvPr/>
        </p:nvSpPr>
        <p:spPr>
          <a:xfrm>
            <a:off x="6049700" y="3269371"/>
            <a:ext cx="5742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</a:rPr>
              <a:t>Introdução à computação gráfica 24/25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90244-30A4-8B03-FCA1-6094E27DE2B4}"/>
              </a:ext>
            </a:extLst>
          </p:cNvPr>
          <p:cNvSpPr txBox="1"/>
          <p:nvPr/>
        </p:nvSpPr>
        <p:spPr>
          <a:xfrm>
            <a:off x="6740165" y="4430048"/>
            <a:ext cx="446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</a:rPr>
              <a:t>Docente: Joaquim Madeira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5B98E-E7BB-EABB-F7DF-A162E63C0594}"/>
              </a:ext>
            </a:extLst>
          </p:cNvPr>
          <p:cNvSpPr txBox="1"/>
          <p:nvPr/>
        </p:nvSpPr>
        <p:spPr>
          <a:xfrm>
            <a:off x="6740164" y="5290992"/>
            <a:ext cx="446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</a:rPr>
              <a:t>Diogo Couto 104288</a:t>
            </a:r>
          </a:p>
        </p:txBody>
      </p:sp>
      <p:pic>
        <p:nvPicPr>
          <p:cNvPr id="1028" name="Picture 4" descr="Altice Labs@UA - Altice Labs">
            <a:extLst>
              <a:ext uri="{FF2B5EF4-FFF2-40B4-BE49-F238E27FC236}">
                <a16:creationId xmlns:a16="http://schemas.microsoft.com/office/drawing/2014/main" id="{F062A34D-6199-616F-64AE-2E3EDE44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69" y="5806091"/>
            <a:ext cx="2284553" cy="111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bre – Caderno">
            <a:extLst>
              <a:ext uri="{FF2B5EF4-FFF2-40B4-BE49-F238E27FC236}">
                <a16:creationId xmlns:a16="http://schemas.microsoft.com/office/drawing/2014/main" id="{92BD6027-B68E-3FE9-BB10-41189AE3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50" y="6075388"/>
            <a:ext cx="3106993" cy="57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2CB5E0E-D432-A15E-CB83-B787A4CE4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55" y="487313"/>
            <a:ext cx="2427952" cy="24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>
            <a:no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721" y="705413"/>
            <a:ext cx="5552091" cy="5768220"/>
          </a:xfrm>
          <a:noFill/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Overall View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Models and Scene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Animations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Architecture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Future work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References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DC9E9AE-D926-3BFD-647B-0A682965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2489"/>
            <a:ext cx="925511" cy="9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anchor="ctr"/>
          <a:lstStyle/>
          <a:p>
            <a:r>
              <a:rPr lang="en-US" b="1" dirty="0"/>
              <a:t>Overall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84266"/>
            <a:ext cx="9672483" cy="186236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1" dirty="0"/>
              <a:t>Project core: </a:t>
            </a:r>
            <a:r>
              <a:rPr lang="en-US" dirty="0"/>
              <a:t>3D platformer – Jump between pillars, dodge balls, collect cupcakes, reach the end goal and navigate levels.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05EC32-61CD-A683-CEAD-04B09579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097" y="2815448"/>
            <a:ext cx="6739548" cy="3784069"/>
          </a:xfrm>
          <a:prstGeom prst="rect">
            <a:avLst/>
          </a:prstGeom>
        </p:spPr>
      </p:pic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C528F785-0FE1-AED7-520C-DB6A3BC41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2489"/>
            <a:ext cx="925511" cy="9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1C384-FC4D-B5FF-CC12-29F1EB1F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9537-D80C-FD68-2684-CF83E257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anchor="ctr"/>
          <a:lstStyle/>
          <a:p>
            <a:r>
              <a:rPr lang="en-US" b="1" dirty="0"/>
              <a:t>Models and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3DB5-0ACA-B6EB-6F5C-874E766CF3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91" y="1733167"/>
            <a:ext cx="2013155" cy="53171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Key Models: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C1E9E-DD89-C107-541D-750DE4A12CEA}"/>
              </a:ext>
            </a:extLst>
          </p:cNvPr>
          <p:cNvSpPr txBox="1"/>
          <p:nvPr/>
        </p:nvSpPr>
        <p:spPr>
          <a:xfrm>
            <a:off x="494071" y="2714872"/>
            <a:ext cx="2753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Player:</a:t>
            </a:r>
            <a:r>
              <a:rPr lang="en-US" dirty="0"/>
              <a:t> Cube, Sphere, Robot.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C8B97-407D-BE84-9246-B21386C24534}"/>
              </a:ext>
            </a:extLst>
          </p:cNvPr>
          <p:cNvSpPr txBox="1"/>
          <p:nvPr/>
        </p:nvSpPr>
        <p:spPr>
          <a:xfrm>
            <a:off x="4945626" y="1950182"/>
            <a:ext cx="2300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Obstacles:</a:t>
            </a:r>
            <a:r>
              <a:rPr lang="en-US" dirty="0"/>
              <a:t> 3 Ball types (Standard, Heavy, Light).</a:t>
            </a:r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AF806-A65A-D830-1FBC-B45BD7CB1C9C}"/>
              </a:ext>
            </a:extLst>
          </p:cNvPr>
          <p:cNvSpPr txBox="1"/>
          <p:nvPr/>
        </p:nvSpPr>
        <p:spPr>
          <a:xfrm>
            <a:off x="8578645" y="2411847"/>
            <a:ext cx="2703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Collectibles:</a:t>
            </a:r>
            <a:r>
              <a:rPr lang="en-US" dirty="0"/>
              <a:t> Cupcakes.</a:t>
            </a:r>
            <a:endParaRPr lang="pt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E4201E-719D-C4C5-78DB-B7DC8654A9E1}"/>
              </a:ext>
            </a:extLst>
          </p:cNvPr>
          <p:cNvSpPr txBox="1"/>
          <p:nvPr/>
        </p:nvSpPr>
        <p:spPr>
          <a:xfrm>
            <a:off x="1441654" y="5328364"/>
            <a:ext cx="42254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Terrain Pillars:</a:t>
            </a:r>
            <a:r>
              <a:rPr lang="en-US" dirty="0"/>
              <a:t> Procedurally generated using </a:t>
            </a:r>
            <a:r>
              <a:rPr lang="en-US" b="1" dirty="0"/>
              <a:t>Simplex Noise</a:t>
            </a:r>
            <a:r>
              <a:rPr lang="en-US" dirty="0"/>
              <a:t> for natural height variation. Textured differently per level.</a:t>
            </a:r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3CE132-EA35-2C1C-9244-794ADFA24055}"/>
              </a:ext>
            </a:extLst>
          </p:cNvPr>
          <p:cNvSpPr txBox="1"/>
          <p:nvPr/>
        </p:nvSpPr>
        <p:spPr>
          <a:xfrm>
            <a:off x="6942342" y="5162907"/>
            <a:ext cx="3529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Goal:</a:t>
            </a:r>
            <a:r>
              <a:rPr lang="en-US" dirty="0"/>
              <a:t> Glowing pillar with a tall, bright marker.</a:t>
            </a:r>
            <a:endParaRPr lang="pt-P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2A253E-C14D-DF63-91DC-C98A2988A3F6}"/>
              </a:ext>
            </a:extLst>
          </p:cNvPr>
          <p:cNvSpPr txBox="1">
            <a:spLocks/>
          </p:cNvSpPr>
          <p:nvPr/>
        </p:nvSpPr>
        <p:spPr>
          <a:xfrm>
            <a:off x="1233948" y="4954361"/>
            <a:ext cx="2013155" cy="53171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Environment: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5837C-16F0-EE45-BF44-F28F68F1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75" t="33446" r="7980" b="122"/>
          <a:stretch/>
        </p:blipFill>
        <p:spPr>
          <a:xfrm>
            <a:off x="1523232" y="3276338"/>
            <a:ext cx="1278194" cy="1071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B3A78F-2AEE-97AC-0A20-3B33EC9F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214" y="3004886"/>
            <a:ext cx="1377212" cy="1071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939463-312B-AA64-126D-3910F4176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035" y="3004886"/>
            <a:ext cx="4639930" cy="165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E533E9-A08C-7859-5BE1-55CFCA740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977" y="5649071"/>
            <a:ext cx="950572" cy="1111789"/>
          </a:xfrm>
          <a:prstGeom prst="rect">
            <a:avLst/>
          </a:prstGeom>
        </p:spPr>
      </p:pic>
      <p:pic>
        <p:nvPicPr>
          <p:cNvPr id="8" name="Picture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0C13257-15A6-B2B1-424E-472C624F2B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2489"/>
            <a:ext cx="925511" cy="9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0F740-1150-5BBB-A6AC-D1D89B118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84C6-A3F7-EB5E-600D-91CAB021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anchor="ctr"/>
          <a:lstStyle/>
          <a:p>
            <a:r>
              <a:rPr lang="en-US" sz="5400" b="1" dirty="0"/>
              <a:t>Animations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50DA6-074C-D25F-5B5A-9978B92D2105}"/>
              </a:ext>
            </a:extLst>
          </p:cNvPr>
          <p:cNvSpPr txBox="1"/>
          <p:nvPr/>
        </p:nvSpPr>
        <p:spPr>
          <a:xfrm>
            <a:off x="640219" y="1819351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Core Animations: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Physics-Driven:</a:t>
            </a:r>
            <a:r>
              <a:rPr lang="en-US" dirty="0"/>
              <a:t> Player &amp; Ball movement (falling, rolling, jumping).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4A86F-2016-362F-F355-322B59A4AB95}"/>
              </a:ext>
            </a:extLst>
          </p:cNvPr>
          <p:cNvSpPr txBox="1"/>
          <p:nvPr/>
        </p:nvSpPr>
        <p:spPr>
          <a:xfrm>
            <a:off x="3465042" y="2956114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Visual Effects: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Particle effects (ball hit/bounce/trail, cupcake collection).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shadows (scaling/fading).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B0A96D-D513-C34E-5C79-20F861DDFA8B}"/>
              </a:ext>
            </a:extLst>
          </p:cNvPr>
          <p:cNvSpPr txBox="1"/>
          <p:nvPr/>
        </p:nvSpPr>
        <p:spPr>
          <a:xfrm>
            <a:off x="640219" y="5283606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How:</a:t>
            </a:r>
            <a:r>
              <a:rPr lang="en-US" dirty="0"/>
              <a:t> Cannon-es for physics; Three.js/JS for programmatic &amp; particle effects; CSS for UI.</a:t>
            </a:r>
            <a:endParaRPr lang="pt-PT" dirty="0"/>
          </a:p>
        </p:txBody>
      </p:sp>
      <p:pic>
        <p:nvPicPr>
          <p:cNvPr id="1032" name="Picture 8" descr="GitHub - pmndrs/cannon-es: 💣 A lightweight 3D physics engine written in  JavaScript.">
            <a:extLst>
              <a:ext uri="{FF2B5EF4-FFF2-40B4-BE49-F238E27FC236}">
                <a16:creationId xmlns:a16="http://schemas.microsoft.com/office/drawing/2014/main" id="{2E49B1A6-5671-08D9-AA6F-EDF746D6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321" y="489183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D2B6AD7-D34E-F3DB-EC78-E0ADF3549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2489"/>
            <a:ext cx="925511" cy="925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90B223-12F4-BBCB-7045-CF8E4AC87C27}"/>
              </a:ext>
            </a:extLst>
          </p:cNvPr>
          <p:cNvSpPr txBox="1"/>
          <p:nvPr/>
        </p:nvSpPr>
        <p:spPr>
          <a:xfrm>
            <a:off x="5869858" y="15743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Programmatic:</a:t>
            </a:r>
            <a:r>
              <a:rPr lang="en-US" dirty="0"/>
              <a:t> Cupcake floating/rotation, Cloud drift, Water waves (L1).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FE7EB-7E70-4DC9-F2CB-755ECD054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40" y="3385809"/>
            <a:ext cx="1391936" cy="1421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ABAEB-9143-5AE6-5E43-4A94B5C6D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089" y="2632625"/>
            <a:ext cx="3028950" cy="18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3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B05B8C-FE29-9FEE-F4C2-3D39FCFEEAF4}"/>
              </a:ext>
            </a:extLst>
          </p:cNvPr>
          <p:cNvSpPr txBox="1"/>
          <p:nvPr/>
        </p:nvSpPr>
        <p:spPr>
          <a:xfrm>
            <a:off x="4719484" y="1634067"/>
            <a:ext cx="19074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Multiple levels (day/night themes).</a:t>
            </a:r>
            <a:endParaRPr lang="pt-P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FB31E-09D6-0C17-72A3-4D4609E6E0A0}"/>
              </a:ext>
            </a:extLst>
          </p:cNvPr>
          <p:cNvSpPr txBox="1"/>
          <p:nvPr/>
        </p:nvSpPr>
        <p:spPr>
          <a:xfrm>
            <a:off x="4640825" y="3755612"/>
            <a:ext cx="2300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Procedural terrain</a:t>
            </a:r>
            <a:br>
              <a:rPr lang="en-US" sz="2000" b="1" dirty="0"/>
            </a:br>
            <a:r>
              <a:rPr lang="en-US" sz="2000" b="1" dirty="0"/>
              <a:t>(simplex noise)</a:t>
            </a:r>
            <a:endParaRPr lang="pt-PT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1B1B4-5E6C-7404-6180-5BA9052B9E5E}"/>
              </a:ext>
            </a:extLst>
          </p:cNvPr>
          <p:cNvSpPr txBox="1"/>
          <p:nvPr/>
        </p:nvSpPr>
        <p:spPr>
          <a:xfrm>
            <a:off x="4522838" y="5130808"/>
            <a:ext cx="2418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Switch camera (F key - 1st/3rd person).</a:t>
            </a:r>
            <a:endParaRPr lang="pt-PT" sz="2000" b="1" dirty="0"/>
          </a:p>
        </p:txBody>
      </p:sp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E8F81CA-51E4-2274-B234-455F4472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2489"/>
            <a:ext cx="925511" cy="925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37825-D495-DF09-424C-B3EEAD43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6" y="1334779"/>
            <a:ext cx="3637935" cy="17239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12C734-A7CE-C911-02B5-4CD267BCA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187" y="1165598"/>
            <a:ext cx="4031226" cy="1893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8A389-D529-65C3-6D9B-0368B410E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207" y="3364260"/>
            <a:ext cx="2045536" cy="15213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901028-059E-BE63-E375-396F7B150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37" y="3460320"/>
            <a:ext cx="2853511" cy="1425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457E6A-5324-23FF-6B08-75A97ACD2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8247" y="5130808"/>
            <a:ext cx="1753054" cy="11770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A7812D-9E49-E3B1-D404-577DFD201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1613" y="5253917"/>
            <a:ext cx="2172929" cy="10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E6E48-AAD4-F64C-65AF-AB1452FD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53565" cy="6856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F3EF4-4F4C-1138-C921-643364BB5F30}"/>
              </a:ext>
            </a:extLst>
          </p:cNvPr>
          <p:cNvSpPr txBox="1"/>
          <p:nvPr/>
        </p:nvSpPr>
        <p:spPr>
          <a:xfrm rot="5400000">
            <a:off x="7173907" y="3092014"/>
            <a:ext cx="6953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400" b="1" dirty="0"/>
              <a:t>Project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612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  <a:noFill/>
        </p:spPr>
        <p:txBody>
          <a:bodyPr anchor="b"/>
          <a:lstStyle/>
          <a:p>
            <a:r>
              <a:rPr lang="en-US" dirty="0"/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6FC4C-A2A6-F621-7879-9A6411672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5602" y="2888810"/>
            <a:ext cx="5257800" cy="33698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Add more player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Add more levels and increase level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Add diverse terrain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Add more models and falling objects </a:t>
            </a:r>
          </a:p>
          <a:p>
            <a:endParaRPr lang="pt-PT" dirty="0"/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8412EF5-9C01-90A0-D631-7AF06ED7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2489"/>
            <a:ext cx="925511" cy="925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B749D-ED2A-F0E1-6E58-58619D97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600" y="1720645"/>
            <a:ext cx="5440746" cy="36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1BBA-1FCA-E0A7-55F5-4FC0EE1A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3C13-D15B-E250-6FA6-E3E4A9DA8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657316"/>
            <a:ext cx="5916561" cy="3369858"/>
          </a:xfrm>
        </p:spPr>
        <p:txBody>
          <a:bodyPr/>
          <a:lstStyle/>
          <a:p>
            <a:r>
              <a:rPr lang="pt-PT" dirty="0">
                <a:hlinkClick r:id="rId2"/>
              </a:rPr>
              <a:t>https://www.youtube.com/watch?v=5iUVtIZoD0Y</a:t>
            </a:r>
            <a:br>
              <a:rPr lang="pt-PT" dirty="0"/>
            </a:br>
            <a:r>
              <a:rPr lang="pt-PT" dirty="0"/>
              <a:t>Guide used about using simplex noise for terrain generation</a:t>
            </a:r>
          </a:p>
          <a:p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4BB92-4535-49BB-90C2-89CB147A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700" y="3647551"/>
            <a:ext cx="6764184" cy="26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221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677667E198A4E9776BADACD07EA5C" ma:contentTypeVersion="13" ma:contentTypeDescription="Create a new document." ma:contentTypeScope="" ma:versionID="c4a349457e08e5a16a6b2e0aacee78d5">
  <xsd:schema xmlns:xsd="http://www.w3.org/2001/XMLSchema" xmlns:xs="http://www.w3.org/2001/XMLSchema" xmlns:p="http://schemas.microsoft.com/office/2006/metadata/properties" xmlns:ns3="6a9ba771-ed3e-4ecf-9934-77b63cb1eaad" targetNamespace="http://schemas.microsoft.com/office/2006/metadata/properties" ma:root="true" ma:fieldsID="157dceaa78b6de9a97251208a9fc1700" ns3:_="">
    <xsd:import namespace="6a9ba771-ed3e-4ecf-9934-77b63cb1ea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BillingMetadata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9ba771-ed3e-4ecf-9934-77b63cb1e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7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a9ba771-ed3e-4ecf-9934-77b63cb1eaad" xsi:nil="true"/>
  </documentManagement>
</p:properties>
</file>

<file path=customXml/itemProps1.xml><?xml version="1.0" encoding="utf-8"?>
<ds:datastoreItem xmlns:ds="http://schemas.openxmlformats.org/officeDocument/2006/customXml" ds:itemID="{CEF9FF72-8F81-4274-9CA3-8155E9A99B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9ba771-ed3e-4ecf-9934-77b63cb1ea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0005B-6102-4F3C-A26F-485DF1BF9717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a9ba771-ed3e-4ecf-9934-77b63cb1eaad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1033</TotalTime>
  <Words>272</Words>
  <Application>Microsoft Office PowerPoint</Application>
  <PresentationFormat>Widescreen</PresentationFormat>
  <Paragraphs>49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Avenir Next LT Pro</vt:lpstr>
      <vt:lpstr>Avenir Next LT Pro Light</vt:lpstr>
      <vt:lpstr>Calibri</vt:lpstr>
      <vt:lpstr>Tw Cen MT</vt:lpstr>
      <vt:lpstr>Custom</vt:lpstr>
      <vt:lpstr>DODGE IT!</vt:lpstr>
      <vt:lpstr>Index</vt:lpstr>
      <vt:lpstr>Overall View</vt:lpstr>
      <vt:lpstr>Models and Scene</vt:lpstr>
      <vt:lpstr>Animations</vt:lpstr>
      <vt:lpstr>PowerPoint Presentation</vt:lpstr>
      <vt:lpstr>PowerPoint Presentation</vt:lpstr>
      <vt:lpstr>Future Work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Diogo Couto</dc:creator>
  <cp:lastModifiedBy>Diogo Couto</cp:lastModifiedBy>
  <cp:revision>2</cp:revision>
  <dcterms:created xsi:type="dcterms:W3CDTF">2025-05-24T12:41:21Z</dcterms:created>
  <dcterms:modified xsi:type="dcterms:W3CDTF">2025-06-05T10:43:50Z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0x01010034D677667E198A4E9776BADACD07EA5C</vt:lpwstr>
  </property>
</Properties>
</file>